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7000200" cy="35999738"/>
  <p:notesSz cx="7099300" cy="10234613"/>
  <p:defaultTextStyle>
    <a:defPPr>
      <a:defRPr lang="pt-PT"/>
    </a:defPPr>
    <a:lvl1pPr marL="0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1pPr>
    <a:lvl2pPr marL="1511960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2pPr>
    <a:lvl3pPr marL="3023921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3pPr>
    <a:lvl4pPr marL="4535881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4pPr>
    <a:lvl5pPr marL="604784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5pPr>
    <a:lvl6pPr marL="755980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6pPr>
    <a:lvl7pPr marL="907176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7pPr>
    <a:lvl8pPr marL="10583723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8pPr>
    <a:lvl9pPr marL="12095683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30" d="100"/>
          <a:sy n="30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15" y="5891626"/>
            <a:ext cx="22950170" cy="12533242"/>
          </a:xfrm>
        </p:spPr>
        <p:txBody>
          <a:bodyPr anchor="b"/>
          <a:lstStyle>
            <a:lvl1pPr algn="ctr">
              <a:defRPr sz="17717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025" y="18908198"/>
            <a:ext cx="20250150" cy="8691601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020" indent="0" algn="ctr">
              <a:buNone/>
              <a:defRPr sz="5906"/>
            </a:lvl2pPr>
            <a:lvl3pPr marL="2700040" indent="0" algn="ctr">
              <a:buNone/>
              <a:defRPr sz="5315"/>
            </a:lvl3pPr>
            <a:lvl4pPr marL="4050060" indent="0" algn="ctr">
              <a:buNone/>
              <a:defRPr sz="4724"/>
            </a:lvl4pPr>
            <a:lvl5pPr marL="5400081" indent="0" algn="ctr">
              <a:buNone/>
              <a:defRPr sz="4724"/>
            </a:lvl5pPr>
            <a:lvl6pPr marL="6750101" indent="0" algn="ctr">
              <a:buNone/>
              <a:defRPr sz="4724"/>
            </a:lvl6pPr>
            <a:lvl7pPr marL="8100121" indent="0" algn="ctr">
              <a:buNone/>
              <a:defRPr sz="4724"/>
            </a:lvl7pPr>
            <a:lvl8pPr marL="9450141" indent="0" algn="ctr">
              <a:buNone/>
              <a:defRPr sz="4724"/>
            </a:lvl8pPr>
            <a:lvl9pPr marL="10800161" indent="0" algn="ctr">
              <a:buNone/>
              <a:defRPr sz="4724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043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855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2020" y="1916653"/>
            <a:ext cx="5821918" cy="30508114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265" y="1916653"/>
            <a:ext cx="17128252" cy="3050811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875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097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02" y="8974945"/>
            <a:ext cx="23287673" cy="14974888"/>
          </a:xfrm>
        </p:spPr>
        <p:txBody>
          <a:bodyPr anchor="b"/>
          <a:lstStyle>
            <a:lvl1pPr>
              <a:defRPr sz="17717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202" y="24091502"/>
            <a:ext cx="23287673" cy="7874940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/>
                </a:solidFill>
              </a:defRPr>
            </a:lvl1pPr>
            <a:lvl2pPr marL="1350020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04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50060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40008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5010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1001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5014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80016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203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264" y="9583264"/>
            <a:ext cx="11475085" cy="2284150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68851" y="9583264"/>
            <a:ext cx="11475085" cy="2284150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662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0" y="1916661"/>
            <a:ext cx="23287673" cy="695828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784" y="8824938"/>
            <a:ext cx="11422348" cy="432496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784" y="13149904"/>
            <a:ext cx="11422348" cy="19341529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68853" y="8824938"/>
            <a:ext cx="11478602" cy="432496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68853" y="13149904"/>
            <a:ext cx="11478602" cy="19341529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563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31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07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399982"/>
            <a:ext cx="8708267" cy="839993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602" y="5183304"/>
            <a:ext cx="13668851" cy="25583147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0799922"/>
            <a:ext cx="8708267" cy="20008190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701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399982"/>
            <a:ext cx="8708267" cy="839993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8602" y="5183304"/>
            <a:ext cx="13668851" cy="25583147"/>
          </a:xfrm>
        </p:spPr>
        <p:txBody>
          <a:bodyPr anchor="t"/>
          <a:lstStyle>
            <a:lvl1pPr marL="0" indent="0">
              <a:buNone/>
              <a:defRPr sz="9449"/>
            </a:lvl1pPr>
            <a:lvl2pPr marL="1350020" indent="0">
              <a:buNone/>
              <a:defRPr sz="8268"/>
            </a:lvl2pPr>
            <a:lvl3pPr marL="2700040" indent="0">
              <a:buNone/>
              <a:defRPr sz="7087"/>
            </a:lvl3pPr>
            <a:lvl4pPr marL="4050060" indent="0">
              <a:buNone/>
              <a:defRPr sz="5906"/>
            </a:lvl4pPr>
            <a:lvl5pPr marL="5400081" indent="0">
              <a:buNone/>
              <a:defRPr sz="5906"/>
            </a:lvl5pPr>
            <a:lvl6pPr marL="6750101" indent="0">
              <a:buNone/>
              <a:defRPr sz="5906"/>
            </a:lvl6pPr>
            <a:lvl7pPr marL="8100121" indent="0">
              <a:buNone/>
              <a:defRPr sz="5906"/>
            </a:lvl7pPr>
            <a:lvl8pPr marL="9450141" indent="0">
              <a:buNone/>
              <a:defRPr sz="5906"/>
            </a:lvl8pPr>
            <a:lvl9pPr marL="10800161" indent="0">
              <a:buNone/>
              <a:defRPr sz="5906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0799922"/>
            <a:ext cx="8708267" cy="20008190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872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264" y="1916661"/>
            <a:ext cx="23287673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264" y="9583264"/>
            <a:ext cx="23287673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83791-9792-44FB-BF07-DEF77254F390}" type="datetimeFigureOut">
              <a:rPr lang="pt-PT" smtClean="0"/>
              <a:t>16-05-2019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77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00040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10" indent="-675010" algn="l" defTabSz="2700040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503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05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0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509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511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513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515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51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5002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70004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5006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0008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5010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10012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5014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80016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65779" y="3267303"/>
            <a:ext cx="8778875" cy="4283075"/>
            <a:chOff x="98071116" y="93504978"/>
            <a:chExt cx="9616638" cy="5324475"/>
          </a:xfrm>
        </p:grpSpPr>
        <p:pic>
          <p:nvPicPr>
            <p:cNvPr id="1027" name="Picture 3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98071116" y="93504978"/>
              <a:ext cx="6553200" cy="532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28" name="Picture 4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10016" y="9358117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29" name="Picture 5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86216" y="9619642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1030" name="Picture 6" descr="rodape_riscos_adaptado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" b="5676"/>
          <a:stretch>
            <a:fillRect/>
          </a:stretch>
        </p:blipFill>
        <p:spPr bwMode="auto">
          <a:xfrm>
            <a:off x="0" y="33456563"/>
            <a:ext cx="270986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450920"/>
              </p:ext>
            </p:extLst>
          </p:nvPr>
        </p:nvGraphicFramePr>
        <p:xfrm>
          <a:off x="0" y="-182988"/>
          <a:ext cx="27098625" cy="3350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756571"/>
                <a:gridCol w="908387"/>
                <a:gridCol w="724471"/>
                <a:gridCol w="11887201"/>
                <a:gridCol w="907595"/>
              </a:tblGrid>
              <a:tr h="653143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94022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endParaRPr lang="pt-PT" sz="1000" b="1" kern="1200" cap="all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PT" sz="6000" b="1" kern="1200" cap="all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Titulo do POSTER</a:t>
                      </a:r>
                    </a:p>
                    <a:p>
                      <a:pPr algn="r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Nome do 1.</a:t>
                      </a:r>
                      <a:r>
                        <a:rPr lang="pt-PT" sz="3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o/a </a:t>
                      </a: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Autor(a)</a:t>
                      </a:r>
                    </a:p>
                    <a:p>
                      <a:pPr algn="r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Filiação /  Entidade</a:t>
                      </a:r>
                    </a:p>
                    <a:p>
                      <a:pPr algn="r"/>
                      <a:r>
                        <a:rPr lang="pt-PT" sz="3000" u="sng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Email</a:t>
                      </a:r>
                      <a:endParaRPr lang="pt-PT" sz="3000" kern="1200" dirty="0" smtClean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Nome do 2.</a:t>
                      </a:r>
                      <a:r>
                        <a:rPr lang="pt-PT" sz="3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o/a </a:t>
                      </a: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Autor(a)</a:t>
                      </a:r>
                    </a:p>
                    <a:p>
                      <a:pPr algn="r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Filiação /  Entidade</a:t>
                      </a:r>
                    </a:p>
                    <a:p>
                      <a:pPr algn="r"/>
                      <a:r>
                        <a:rPr lang="pt-PT" sz="3000" u="sng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Emai</a:t>
                      </a:r>
                      <a:r>
                        <a:rPr lang="pt-PT" sz="3000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</a:t>
                      </a:r>
                    </a:p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Nome do 3.</a:t>
                      </a:r>
                      <a:r>
                        <a:rPr lang="pt-PT" sz="3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o/a </a:t>
                      </a: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Autor(a)</a:t>
                      </a:r>
                    </a:p>
                    <a:p>
                      <a:pPr algn="r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Filiação /  Entidade</a:t>
                      </a:r>
                    </a:p>
                    <a:p>
                      <a:pPr algn="r"/>
                      <a:r>
                        <a:rPr lang="pt-PT" sz="3000" u="sng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Email</a:t>
                      </a:r>
                      <a:endParaRPr lang="pt-PT" sz="3000" kern="1200" dirty="0" smtClean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3000"/>
                        </a:spcBef>
                      </a:pPr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Demais informações relativas ao projeto/estudo (datas, financiamento, agradecimentos, …).</a:t>
                      </a:r>
                      <a:endParaRPr lang="pt-PT" sz="3000" b="1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PT" sz="5315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709086">
                <a:tc>
                  <a:txBody>
                    <a:bodyPr/>
                    <a:lstStyle/>
                    <a:p>
                      <a:endParaRPr lang="pt-PT" sz="300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4000" b="1" i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Introdução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</a:t>
                      </a:r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xto e imagens (Opcional);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Objetivos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</a:t>
                      </a:r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serir texto e imagens (Opcional);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Área de Estudo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</a:t>
                      </a:r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magens (Opcional);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Metodologia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</a:t>
                      </a:r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ns (Opcional);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Bibliografia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3000" b="1" i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Resultados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Discussão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Conclusão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  <a:endParaRPr lang="pt-PT" sz="3000" dirty="0" smtClean="0">
                        <a:latin typeface="Trebuchet MS" panose="020B0603020202020204" pitchFamily="34" charset="0"/>
                      </a:endParaRPr>
                    </a:p>
                    <a:p>
                      <a:pPr algn="just"/>
                      <a:endParaRPr lang="pt-PT" sz="3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3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8457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609425" y="2565543"/>
            <a:ext cx="8778875" cy="4283075"/>
            <a:chOff x="98071116" y="93504978"/>
            <a:chExt cx="9616638" cy="5324475"/>
          </a:xfrm>
        </p:grpSpPr>
        <p:pic>
          <p:nvPicPr>
            <p:cNvPr id="1032" name="Picture 8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98071116" y="93504978"/>
              <a:ext cx="6553200" cy="532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3" name="Picture 9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10016" y="9358117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4" name="Picture 10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86216" y="9619642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3025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45</Words>
  <Application>Microsoft Office PowerPoint</Application>
  <PresentationFormat>Personalizados</PresentationFormat>
  <Paragraphs>94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RISCOS</dc:creator>
  <cp:lastModifiedBy>RISCOS</cp:lastModifiedBy>
  <cp:revision>9</cp:revision>
  <cp:lastPrinted>2019-04-09T21:05:34Z</cp:lastPrinted>
  <dcterms:created xsi:type="dcterms:W3CDTF">2019-04-09T18:53:20Z</dcterms:created>
  <dcterms:modified xsi:type="dcterms:W3CDTF">2019-05-16T09:56:21Z</dcterms:modified>
</cp:coreProperties>
</file>